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76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30409-D1B3-4A69-B60E-E1C3627C385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3074F-466F-483C-96A2-649F64A73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399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30409-D1B3-4A69-B60E-E1C3627C385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3074F-466F-483C-96A2-649F64A73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294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30409-D1B3-4A69-B60E-E1C3627C385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3074F-466F-483C-96A2-649F64A73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405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30409-D1B3-4A69-B60E-E1C3627C385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3074F-466F-483C-96A2-649F64A73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241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30409-D1B3-4A69-B60E-E1C3627C385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3074F-466F-483C-96A2-649F64A73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828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30409-D1B3-4A69-B60E-E1C3627C385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3074F-466F-483C-96A2-649F64A73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343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30409-D1B3-4A69-B60E-E1C3627C385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3074F-466F-483C-96A2-649F64A73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220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30409-D1B3-4A69-B60E-E1C3627C385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3074F-466F-483C-96A2-649F64A73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418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30409-D1B3-4A69-B60E-E1C3627C385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3074F-466F-483C-96A2-649F64A73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985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30409-D1B3-4A69-B60E-E1C3627C385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3074F-466F-483C-96A2-649F64A73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019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30409-D1B3-4A69-B60E-E1C3627C385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3074F-466F-483C-96A2-649F64A73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859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30409-D1B3-4A69-B60E-E1C3627C385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3074F-466F-483C-96A2-649F64A73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185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8629" y="204787"/>
            <a:ext cx="6823334" cy="186531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518173"/>
            <a:ext cx="2394839" cy="152012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28629" y="3181879"/>
            <a:ext cx="1554594" cy="197061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36213" y="2257425"/>
            <a:ext cx="2150737" cy="188238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6"/>
          <a:srcRect l="22435" t="5655" r="22088" b="4705"/>
          <a:stretch/>
        </p:blipFill>
        <p:spPr>
          <a:xfrm>
            <a:off x="7988609" y="3414649"/>
            <a:ext cx="1406769" cy="241964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32199" y="2206675"/>
            <a:ext cx="2133600" cy="214312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-64726" y="1963479"/>
            <a:ext cx="2794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accent5"/>
                </a:solidFill>
              </a:rPr>
              <a:t>Monday April 3rd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95968" y="5210640"/>
            <a:ext cx="27726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accent5"/>
                </a:solidFill>
              </a:rPr>
              <a:t>Tuesday April 4th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37920" y="4101251"/>
            <a:ext cx="32992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accent5"/>
                </a:solidFill>
              </a:rPr>
              <a:t>Wednesday April 5th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106013" y="2815394"/>
            <a:ext cx="29261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accent5"/>
                </a:solidFill>
              </a:rPr>
              <a:t>Thursday April 6th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859749" y="1683455"/>
            <a:ext cx="24784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accent5"/>
                </a:solidFill>
              </a:rPr>
              <a:t>Friday </a:t>
            </a:r>
            <a:r>
              <a:rPr lang="en-US" sz="2800" b="1">
                <a:solidFill>
                  <a:schemeClr val="accent5"/>
                </a:solidFill>
              </a:rPr>
              <a:t>April 7th</a:t>
            </a:r>
            <a:endParaRPr lang="en-US" sz="2800" b="1" dirty="0">
              <a:solidFill>
                <a:schemeClr val="accent5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1302" y="5273503"/>
            <a:ext cx="1584497" cy="158449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7467" y="5882127"/>
            <a:ext cx="104438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tx2"/>
                </a:solidFill>
              </a:rPr>
              <a:t>It’s a celebration. Join in the festivities and dress your child in spirit week attire to kick off Month of the Military Child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358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40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Favorite, Kalyner K NAF (US)</dc:creator>
  <cp:lastModifiedBy>Favorite, Kalyner K NAF (US)</cp:lastModifiedBy>
  <cp:revision>5</cp:revision>
  <dcterms:created xsi:type="dcterms:W3CDTF">2022-03-23T20:54:07Z</dcterms:created>
  <dcterms:modified xsi:type="dcterms:W3CDTF">2023-03-10T14:56:02Z</dcterms:modified>
</cp:coreProperties>
</file>