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5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8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9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66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1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5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3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2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4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8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3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F47BB-1BAC-4F1B-A169-8FC78F9FADC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3E2E3-3ABF-4892-91EF-A3500B29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rgbClr val="7030A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inosaur Party Games - by a Professional Party Plann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638608"/>
            <a:ext cx="5561012" cy="3322849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2652918" y="232602"/>
            <a:ext cx="6565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     CYS Dino Egg Hunt </a:t>
            </a:r>
          </a:p>
        </p:txBody>
      </p:sp>
      <p:sp>
        <p:nvSpPr>
          <p:cNvPr id="9" name="TextBox 8"/>
          <p:cNvSpPr txBox="1"/>
          <p:nvPr/>
        </p:nvSpPr>
        <p:spPr>
          <a:xfrm rot="20717708">
            <a:off x="626534" y="1371600"/>
            <a:ext cx="19981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Parents Joint CYS for a Dino Egg Hunt at CDC </a:t>
            </a:r>
          </a:p>
          <a:p>
            <a:endParaRPr lang="en-US" b="1" dirty="0">
              <a:solidFill>
                <a:srgbClr val="FFFF00"/>
              </a:solidFill>
            </a:endParaRPr>
          </a:p>
          <a:p>
            <a:r>
              <a:rPr lang="en-US" b="1">
                <a:solidFill>
                  <a:srgbClr val="FFFF00"/>
                </a:solidFill>
              </a:rPr>
              <a:t>April 28</a:t>
            </a:r>
            <a:r>
              <a:rPr lang="en-US" b="1" baseline="30000">
                <a:solidFill>
                  <a:srgbClr val="FFFF00"/>
                </a:solidFill>
              </a:rPr>
              <a:t>th</a:t>
            </a:r>
            <a:r>
              <a:rPr lang="en-US" b="1">
                <a:solidFill>
                  <a:srgbClr val="FFFF00"/>
                </a:solidFill>
              </a:rPr>
              <a:t> @ 1500</a:t>
            </a:r>
            <a:endParaRPr lang="en-US" b="1" dirty="0">
              <a:solidFill>
                <a:srgbClr val="FFFF00"/>
              </a:solidFill>
            </a:endParaRPr>
          </a:p>
          <a:p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218 Marshall Drive </a:t>
            </a:r>
          </a:p>
          <a:p>
            <a:r>
              <a:rPr lang="en-US" b="1" dirty="0">
                <a:solidFill>
                  <a:srgbClr val="FFFF00"/>
                </a:solidFill>
              </a:rPr>
              <a:t>Playgrounds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24" y="5854746"/>
            <a:ext cx="1527876" cy="1003254"/>
          </a:xfrm>
          <a:prstGeom prst="rect">
            <a:avLst/>
          </a:prstGeom>
        </p:spPr>
      </p:pic>
      <p:pic>
        <p:nvPicPr>
          <p:cNvPr id="11" name="Picture 10" descr="Dinosaur World – made-to-measure wall mural – Photowall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064" y="1638608"/>
            <a:ext cx="2185940" cy="131156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2" name="Picture 11" descr="FREE 20+ Dinosaur Clipart in Vector EPS | PSD | AI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48" y="4664363"/>
            <a:ext cx="1692010" cy="169201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4" name="Picture 13" descr="Researchers have just found 130-million-year-old dinosaur ..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1154" y="3707000"/>
            <a:ext cx="2083850" cy="1254457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3064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Sheehan, Lisa Mrs CIV USA IMCOM</dc:creator>
  <cp:lastModifiedBy>Favorite, Kalyner K NAF (US)</cp:lastModifiedBy>
  <cp:revision>8</cp:revision>
  <dcterms:created xsi:type="dcterms:W3CDTF">2021-03-29T17:11:50Z</dcterms:created>
  <dcterms:modified xsi:type="dcterms:W3CDTF">2023-03-10T14:57:28Z</dcterms:modified>
</cp:coreProperties>
</file>