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4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1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7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0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3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8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0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7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7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D71C5-958F-423E-A17D-C8205C12D81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62B4B-97CC-4F0E-BAF4-94107321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3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111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600" y="2821382"/>
            <a:ext cx="3479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Find your Purple Shirts and join us </a:t>
            </a:r>
            <a:r>
              <a:rPr lang="en-US" sz="2400">
                <a:solidFill>
                  <a:schemeClr val="bg1"/>
                </a:solidFill>
              </a:rPr>
              <a:t>on April 21</a:t>
            </a:r>
            <a:r>
              <a:rPr lang="en-US" sz="2400" baseline="30000">
                <a:solidFill>
                  <a:schemeClr val="bg1"/>
                </a:solidFill>
              </a:rPr>
              <a:t>st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at 1530 as we celebrate military children.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Snacks, Refreshments, Music, Arts &amp; Crafts, and more!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Location: CDC Classrooms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52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Favorite, Kalyner K NAF (US)</dc:creator>
  <cp:lastModifiedBy>Favorite, Kalyner K NAF (US)</cp:lastModifiedBy>
  <cp:revision>3</cp:revision>
  <dcterms:created xsi:type="dcterms:W3CDTF">2022-03-23T20:41:06Z</dcterms:created>
  <dcterms:modified xsi:type="dcterms:W3CDTF">2023-03-10T14:58:16Z</dcterms:modified>
</cp:coreProperties>
</file>