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5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57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769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31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0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2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71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5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1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3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DCB3B-BF87-464F-831F-75C070894A5D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681E3-7A43-44EC-A91E-33E01AD98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3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1999" cy="686336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96984" y="327619"/>
            <a:ext cx="12191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Picture Day </a:t>
            </a:r>
            <a:r>
              <a:rPr lang="en-US" sz="2800" b="1">
                <a:solidFill>
                  <a:schemeClr val="bg1"/>
                </a:solidFill>
              </a:rPr>
              <a:t>April 14</a:t>
            </a:r>
            <a:r>
              <a:rPr lang="en-US" sz="2800" b="1" baseline="30000">
                <a:solidFill>
                  <a:schemeClr val="bg1"/>
                </a:solidFill>
              </a:rPr>
              <a:t>th</a:t>
            </a:r>
            <a:r>
              <a:rPr lang="en-US" sz="2800" b="1">
                <a:solidFill>
                  <a:schemeClr val="bg1"/>
                </a:solidFill>
              </a:rPr>
              <a:t>, </a:t>
            </a:r>
            <a:r>
              <a:rPr lang="en-US" sz="2800" b="1" dirty="0">
                <a:solidFill>
                  <a:schemeClr val="bg1"/>
                </a:solidFill>
              </a:rPr>
              <a:t>2022</a:t>
            </a:r>
          </a:p>
          <a:p>
            <a:pPr algn="ctr"/>
            <a:endParaRPr lang="en-US" sz="28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Come dressed in your finest to take pictures at the CDC Photo Booth for </a:t>
            </a:r>
            <a:r>
              <a:rPr lang="en-US" sz="2800" b="1" dirty="0">
                <a:solidFill>
                  <a:srgbClr val="7030A0"/>
                </a:solidFill>
              </a:rPr>
              <a:t>Month of the Military Child</a:t>
            </a:r>
            <a:r>
              <a:rPr lang="en-US" sz="2800" b="1" dirty="0">
                <a:solidFill>
                  <a:schemeClr val="bg1"/>
                </a:solidFill>
              </a:rPr>
              <a:t>. All you need to bring is yourself and your smiles</a:t>
            </a:r>
            <a:r>
              <a:rPr lang="en-US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5782"/>
          <a:stretch/>
        </p:blipFill>
        <p:spPr>
          <a:xfrm rot="20200611">
            <a:off x="645040" y="3299993"/>
            <a:ext cx="2599057" cy="21791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63674">
            <a:off x="8778408" y="3110988"/>
            <a:ext cx="2745722" cy="25571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16506" y="2657475"/>
            <a:ext cx="3348318" cy="2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08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Favorite, Kalyner K NAF (US)</dc:creator>
  <cp:lastModifiedBy>Favorite, Kalyner K NAF (US)</cp:lastModifiedBy>
  <cp:revision>3</cp:revision>
  <dcterms:created xsi:type="dcterms:W3CDTF">2022-03-24T14:40:39Z</dcterms:created>
  <dcterms:modified xsi:type="dcterms:W3CDTF">2023-03-10T14:56:48Z</dcterms:modified>
</cp:coreProperties>
</file>